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AAF9E-2C48-437D-98CC-C98214958670}" type="datetimeFigureOut">
              <a:rPr lang="de-DE" smtClean="0"/>
              <a:t>12.09.2010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C8C51-E833-4BC0-859B-2C46C70F1255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79512" y="4365104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 smtClean="0"/>
              <a:t>Das Brot des Lebens</a:t>
            </a:r>
          </a:p>
          <a:p>
            <a:r>
              <a:rPr lang="de-DE" dirty="0" smtClean="0"/>
              <a:t>Predigt zur „Aktion – Eine Schale Reis“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331640" y="3140968"/>
            <a:ext cx="63367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i="1" dirty="0"/>
              <a:t>Ich bin das Brot des Lebens.﻿ </a:t>
            </a:r>
            <a:endParaRPr lang="de-DE" sz="3200" dirty="0"/>
          </a:p>
          <a:p>
            <a:pPr algn="r"/>
            <a:r>
              <a:rPr lang="de-DE" dirty="0"/>
              <a:t>(</a:t>
            </a:r>
            <a:r>
              <a:rPr lang="de-DE" i="1" dirty="0"/>
              <a:t>Luther Bibel 2004) </a:t>
            </a:r>
            <a:r>
              <a:rPr lang="de-DE" dirty="0"/>
              <a:t>Johannes 6,48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pic>
        <p:nvPicPr>
          <p:cNvPr id="4" name="Grafik 3" descr="turning_wheel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1434" y="0"/>
            <a:ext cx="690113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55576" y="1916832"/>
            <a:ext cx="76328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3200" i="1" dirty="0"/>
              <a:t>Jesus antwortete: »In den Heiligen Schriften﻿ steht: ‘Der Mensch lebt nicht nur von Brot; er lebt von jedem Wort, das Gott spricht.’« </a:t>
            </a:r>
            <a:endParaRPr lang="de-DE" sz="3200" dirty="0"/>
          </a:p>
          <a:p>
            <a:pPr algn="r"/>
            <a:r>
              <a:rPr lang="de-DE" sz="2000" i="1" dirty="0"/>
              <a:t>(Gute Nachricht Bibel.</a:t>
            </a:r>
            <a:r>
              <a:rPr lang="de-DE" sz="2000" dirty="0"/>
              <a:t> 2004) Matthäus 4,4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9552" y="1404059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800" i="1" dirty="0"/>
              <a:t>Jesus antwortete: »Amen﻿, ich versichere euch: Ihr sucht mich nicht, weil ihr meine Wunder als Zeichen verstanden habt, sondern weil ihr von dem Brot gegessen habt und satt geworden seid.﻿</a:t>
            </a:r>
            <a:r>
              <a:rPr lang="de-DE" sz="2800" i="1" baseline="30000" dirty="0"/>
              <a:t> </a:t>
            </a:r>
            <a:r>
              <a:rPr lang="de-DE" sz="2800" i="1" dirty="0"/>
              <a:t>Bemüht euch nicht um vergängliche Nahrung, sondern um wirkliche Nahrung, die für das ewige Leben vorhält. Diese Nahrung wird euch der Menschensohn﻿ geben, denn ihn hat Gott, der Vater, als seinen Gesandten bestätigt […].</a:t>
            </a:r>
            <a:r>
              <a:rPr lang="de-DE" sz="2800" i="1" baseline="30000" dirty="0"/>
              <a:t> </a:t>
            </a:r>
            <a:r>
              <a:rPr lang="de-DE" sz="2800" i="1" dirty="0"/>
              <a:t>Das wahre Brot Gottes ist das, das vom Himmel herabsteigt und der Welt das Leben gibt.«</a:t>
            </a:r>
            <a:r>
              <a:rPr lang="de-DE" sz="2800" i="1" baseline="30000" dirty="0"/>
              <a:t> </a:t>
            </a:r>
            <a:endParaRPr lang="de-DE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9552" y="667717"/>
            <a:ext cx="806489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800" i="1" dirty="0"/>
              <a:t>»Herr«, sagten sie, »gib uns immer von diesem Brot!«﻿ »Ich bin das Brot, das Leben schenkt«,﻿ sagte Jesus zu ihnen. »Wer zu mir kommt, wird nie mehr hungrig sein. Wer sich an mich hält,﻿ wird keinen Durst mehr haben.﻿</a:t>
            </a:r>
            <a:r>
              <a:rPr lang="de-DE" sz="2800" i="1" baseline="30000" dirty="0"/>
              <a:t> </a:t>
            </a:r>
            <a:r>
              <a:rPr lang="de-DE" sz="2800" i="1" dirty="0"/>
              <a:t>Ich bin vom Himmel gekommen […]. Mein Vater will, dass alle, die den Sohn﻿ sehen und sich an ihn halten,﻿ ewig leben. Ich werde sie am letzten Tag vom Tod auferwecken.«﻿</a:t>
            </a:r>
            <a:r>
              <a:rPr lang="de-DE" sz="2800" i="1" baseline="30000" dirty="0"/>
              <a:t> </a:t>
            </a:r>
            <a:r>
              <a:rPr lang="de-DE" sz="2800" i="1" dirty="0"/>
              <a:t>Die Zuhörenden﻿ murrten, weil er gesagt hatte: »Ich bin das Brot, das vom Himmel gekommen ist.«</a:t>
            </a:r>
            <a:r>
              <a:rPr lang="de-DE" sz="2800" i="1" baseline="30000" dirty="0"/>
              <a:t> </a:t>
            </a:r>
            <a:r>
              <a:rPr lang="de-DE" sz="2800" i="1" dirty="0"/>
              <a:t>Sie sagten: »Wir kennen doch seinen Vater und seine Mutter! Er ist doch Jesus, der Sohn Josefs! Wie kann er behaupten: ‘Ich komme vom Himmel’?«﻿</a:t>
            </a:r>
            <a:r>
              <a:rPr lang="de-DE" sz="2800" i="1" baseline="30000" dirty="0"/>
              <a:t> </a:t>
            </a:r>
            <a:endParaRPr lang="de-DE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9552" y="404664"/>
            <a:ext cx="806489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800" i="1" dirty="0"/>
              <a:t>Jesus sagte zu ihnen: »Was murrt ihr?</a:t>
            </a:r>
            <a:r>
              <a:rPr lang="de-DE" sz="2800" i="1" baseline="30000" dirty="0"/>
              <a:t> </a:t>
            </a:r>
            <a:r>
              <a:rPr lang="de-DE" sz="2800" i="1" dirty="0"/>
              <a:t>[…] Wer den Vater hört und von ihm lernt, kommt zu mir.﻿</a:t>
            </a:r>
            <a:r>
              <a:rPr lang="de-DE" sz="2800" i="1" baseline="30000" dirty="0"/>
              <a:t> </a:t>
            </a:r>
            <a:r>
              <a:rPr lang="de-DE" sz="2800" i="1" dirty="0"/>
              <a:t>Nicht, dass je ein Mensch den Vater gesehen hätte. Nur der Eine, der von Gott gekommen ist, hat den Vater gesehen.﻿</a:t>
            </a:r>
            <a:r>
              <a:rPr lang="de-DE" sz="2800" i="1" baseline="30000" dirty="0"/>
              <a:t> </a:t>
            </a:r>
            <a:r>
              <a:rPr lang="de-DE" sz="2800" i="1" dirty="0"/>
              <a:t>Amen, ich versichere euch: Wer sich an mich hält,﻿ hat das ewige Leben. </a:t>
            </a:r>
            <a:r>
              <a:rPr lang="de-DE" sz="2800" i="1" baseline="30000" dirty="0"/>
              <a:t> </a:t>
            </a:r>
            <a:r>
              <a:rPr lang="de-DE" sz="2800" i="1" dirty="0"/>
              <a:t>Ich bin das Brot, das Leben schenkt.﻿</a:t>
            </a:r>
            <a:r>
              <a:rPr lang="de-DE" sz="2800" i="1" baseline="30000" dirty="0"/>
              <a:t> </a:t>
            </a:r>
            <a:r>
              <a:rPr lang="de-DE" sz="2800" i="1" dirty="0"/>
              <a:t>Eure Vorfahren aßen das Manna in der Wüste und sind trotzdem gestorben. </a:t>
            </a:r>
            <a:r>
              <a:rPr lang="de-DE" sz="2800" i="1" baseline="30000" dirty="0"/>
              <a:t> </a:t>
            </a:r>
            <a:r>
              <a:rPr lang="de-DE" sz="2800" i="1" dirty="0"/>
              <a:t>Hier aber ist das Brot, das vom Himmel herabkommt, damit, wer davon isst, nicht stirbt.</a:t>
            </a:r>
            <a:r>
              <a:rPr lang="de-DE" sz="2800" i="1" baseline="30000" dirty="0"/>
              <a:t> </a:t>
            </a:r>
            <a:r>
              <a:rPr lang="de-DE" sz="2800" i="1" dirty="0"/>
              <a:t>Ich bin das lebendige Brot, das vom Himmel gekommen ist. Wer von diesem Brot isst, wird ewig leben. Das Brot, das ich geben werde, ist mein Leib.﻿ Ich gebe ihn hin, damit die Menschen zum Leben gelangen können.« </a:t>
            </a:r>
            <a:endParaRPr lang="de-DE" sz="2800" dirty="0"/>
          </a:p>
          <a:p>
            <a:pPr algn="r"/>
            <a:r>
              <a:rPr lang="de-DE" sz="2000" i="1" dirty="0"/>
              <a:t>(Gute Nachricht Bibel.</a:t>
            </a:r>
            <a:r>
              <a:rPr lang="de-DE" sz="2000" dirty="0"/>
              <a:t> 2004) Johannes 6,26-51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39552" y="1988840"/>
            <a:ext cx="806489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2800" i="1" dirty="0"/>
              <a:t>»Was murrt ihr?</a:t>
            </a:r>
            <a:r>
              <a:rPr lang="de-DE" sz="2800" i="1" baseline="30000" dirty="0"/>
              <a:t> </a:t>
            </a:r>
            <a:r>
              <a:rPr lang="de-DE" sz="2800" i="1" dirty="0"/>
              <a:t>[…] Wer den Vater hört und von ihm lernt, kommt zu mir.﻿</a:t>
            </a:r>
            <a:r>
              <a:rPr lang="de-DE" sz="2800" i="1" baseline="30000" dirty="0"/>
              <a:t> </a:t>
            </a:r>
            <a:r>
              <a:rPr lang="de-DE" sz="2800" i="1" dirty="0"/>
              <a:t>Nicht, dass je ein Mensch den Vater gesehen hätte. Nur der Eine, der von Gott gekommen ist, hat den Vater gesehen.﻿</a:t>
            </a:r>
            <a:r>
              <a:rPr lang="de-DE" sz="2800" i="1" baseline="30000" dirty="0"/>
              <a:t> </a:t>
            </a:r>
            <a:r>
              <a:rPr lang="de-DE" sz="2800" i="1" dirty="0"/>
              <a:t>Amen, ich versichere euch: Wer sich an mich hält,﻿ hat das ewige Leben. </a:t>
            </a:r>
            <a:r>
              <a:rPr lang="de-DE" sz="2800" i="1" baseline="30000" dirty="0"/>
              <a:t> </a:t>
            </a:r>
            <a:r>
              <a:rPr lang="de-DE" sz="2800" i="1" dirty="0"/>
              <a:t>Ich bin das Brot, das Leben schenkt.« </a:t>
            </a:r>
            <a:endParaRPr lang="de-DE" sz="2800" dirty="0"/>
          </a:p>
          <a:p>
            <a:pPr algn="r"/>
            <a:r>
              <a:rPr lang="de-DE" sz="2000" i="1" dirty="0"/>
              <a:t>(Gute Nachricht Bibel.</a:t>
            </a:r>
            <a:r>
              <a:rPr lang="de-DE" sz="2000" dirty="0"/>
              <a:t> 2004) Johannes </a:t>
            </a:r>
            <a:r>
              <a:rPr lang="de-DE" sz="2000" dirty="0" smtClean="0"/>
              <a:t>6,43-51</a:t>
            </a:r>
            <a:endParaRPr lang="de-DE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7tage re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0432" y="116632"/>
            <a:ext cx="539552" cy="762618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79512" y="4365104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200" b="1" dirty="0" smtClean="0"/>
              <a:t>Das Brot des Lebens</a:t>
            </a:r>
          </a:p>
          <a:p>
            <a:r>
              <a:rPr lang="de-DE" dirty="0" smtClean="0"/>
              <a:t>Predigt zur „Aktion – Eine Schale Reis“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Bildschirmpräsentation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Larissa-Design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Sammy</dc:creator>
  <cp:lastModifiedBy>Sammy</cp:lastModifiedBy>
  <cp:revision>2</cp:revision>
  <dcterms:created xsi:type="dcterms:W3CDTF">2010-09-12T09:06:21Z</dcterms:created>
  <dcterms:modified xsi:type="dcterms:W3CDTF">2010-09-12T09:20:07Z</dcterms:modified>
</cp:coreProperties>
</file>